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5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6538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3565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9007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8612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198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7902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361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80761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2460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580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4439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93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8223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0108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604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171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4964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714FD94-8362-4BB8-88D4-C0DA699C15DF}" type="datetimeFigureOut">
              <a:rPr lang="en-IN" smtClean="0"/>
              <a:t>28-03-2024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6F65FB-D59C-4BD1-AF84-A9EC61CBC2B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3712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BEFEF8-587C-279F-A863-A4899E3FE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0" y="435157"/>
            <a:ext cx="12168000" cy="46784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A048787-0944-4060-6BEC-A04C362D084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7952015" y="4833256"/>
            <a:ext cx="4239986" cy="1445079"/>
          </a:xfrm>
          <a:effectLst>
            <a:outerShdw blurRad="50800" dist="50800" dir="5400000" algn="ctr" rotWithShape="0">
              <a:srgbClr val="000000">
                <a:alpha val="99000"/>
              </a:srgbClr>
            </a:outerShdw>
          </a:effectLst>
        </p:spPr>
        <p:txBody>
          <a:bodyPr>
            <a:normAutofit/>
          </a:bodyPr>
          <a:lstStyle/>
          <a:p>
            <a:r>
              <a:rPr lang="en-GB" dirty="0"/>
              <a:t>K.MUKESH(192211138)</a:t>
            </a:r>
          </a:p>
          <a:p>
            <a:r>
              <a:rPr lang="en-GB" dirty="0" err="1"/>
              <a:t>D.BhanuPrakash</a:t>
            </a:r>
            <a:r>
              <a:rPr lang="en-GB" dirty="0"/>
              <a:t>(192211293)</a:t>
            </a:r>
          </a:p>
          <a:p>
            <a:r>
              <a:rPr lang="en-GB" dirty="0" err="1"/>
              <a:t>L.Lavakumar</a:t>
            </a:r>
            <a:r>
              <a:rPr lang="en-GB" dirty="0"/>
              <a:t>(192211006)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3162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626E18-924C-47A2-BEF8-012DCD724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25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111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18CD0F-6F74-1039-2D98-C6DDBF5F7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682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DD53BC-4E90-F8CF-089F-974F6CB5F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673194"/>
            <a:ext cx="3721209" cy="59856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42FDB6-FE9C-C572-8F1A-DCF904780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1210" y="673195"/>
            <a:ext cx="3641698" cy="59856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97B555-02C9-14AA-AEB8-C1B70D889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2907" y="673194"/>
            <a:ext cx="4829092" cy="3933528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36705BFE-0A33-2938-73C2-B8D92E9DA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297" y="0"/>
            <a:ext cx="9629028" cy="673193"/>
          </a:xfrm>
        </p:spPr>
        <p:txBody>
          <a:bodyPr/>
          <a:lstStyle/>
          <a:p>
            <a:r>
              <a:rPr lang="en-GB" dirty="0"/>
              <a:t>PROGRAM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5842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24D32-8814-5BFE-1B61-0CE6B0DF7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OUTPUT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D86C89-2A1E-6B64-76DC-87FC9EC09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890" y="1853248"/>
            <a:ext cx="9439661" cy="389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1347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5F28B-1B3F-9EED-0327-199F6F48D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17E8F4-693E-138E-B5B6-8F887C0E0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66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832ABBB-302B-43BA-0575-5D462A1F0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33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954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D6D5F0-DBCA-8670-CED4-4DA8179F9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34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657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6B8738-8B6A-9DE8-9F0A-6DE7BAFB8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282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264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FE7CC0-9F7B-A54D-D1A2-5FCB1D5AA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29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22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8DCB54-A8C7-E286-A4DA-6C52A2A25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29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119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BC5783-A961-64B9-71A5-EB51C305D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92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72EE7D-DB3D-B943-586B-6105488E9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800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FC7718-4E4E-F036-BF4D-6F8526BA3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306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46</TotalTime>
  <Words>20</Words>
  <Application>Microsoft Office PowerPoint</Application>
  <PresentationFormat>Widescreen</PresentationFormat>
  <Paragraphs>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PROGRAM</vt:lpstr>
      <vt:lpstr>OUTPUT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lavakumar ponna</dc:creator>
  <cp:lastModifiedBy>lavakumar ponna</cp:lastModifiedBy>
  <cp:revision>1</cp:revision>
  <dcterms:created xsi:type="dcterms:W3CDTF">2024-03-28T12:24:22Z</dcterms:created>
  <dcterms:modified xsi:type="dcterms:W3CDTF">2024-03-28T13:11:06Z</dcterms:modified>
</cp:coreProperties>
</file>

<file path=docProps/thumbnail.jpeg>
</file>